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2399605" cy="4319968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3606"/>
        <p:guide pos="1020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4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185866" y="5760083"/>
            <a:ext cx="26041821" cy="16191729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2126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185866" y="22428040"/>
            <a:ext cx="26041821" cy="927509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8505" spc="200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60290" indent="0" algn="ctr">
              <a:buNone/>
              <a:defRPr sz="5670"/>
            </a:lvl4pPr>
            <a:lvl5pPr marL="6480175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616851" y="4875661"/>
            <a:ext cx="29160716" cy="3453782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185866" y="15647470"/>
            <a:ext cx="26041821" cy="641773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2126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185866" y="22428040"/>
            <a:ext cx="26041821" cy="2970751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850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51" y="3832496"/>
            <a:ext cx="29151149" cy="444478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616851" y="9388482"/>
            <a:ext cx="29151149" cy="29979645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290642" y="24242239"/>
            <a:ext cx="20645940" cy="4830306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559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290642" y="29072545"/>
            <a:ext cx="20645940" cy="546527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63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61988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86029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17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51" y="3832496"/>
            <a:ext cx="29151149" cy="444478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616851" y="9456514"/>
            <a:ext cx="13757582" cy="29911612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7039119" y="9456514"/>
            <a:ext cx="13757582" cy="29911612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51" y="3832496"/>
            <a:ext cx="29151149" cy="444478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616851" y="9002964"/>
            <a:ext cx="14197671" cy="2403814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08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616851" y="11678908"/>
            <a:ext cx="14197671" cy="27689218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6571790" y="8955902"/>
            <a:ext cx="14197671" cy="2403814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08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6571790" y="11678908"/>
            <a:ext cx="14197671" cy="27689218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51" y="3832496"/>
            <a:ext cx="29151149" cy="4444788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616851" y="9796677"/>
            <a:ext cx="13907141" cy="2902719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67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6876477" y="9796677"/>
            <a:ext cx="13891522" cy="2902719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67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7199447" y="5760083"/>
            <a:ext cx="2774478" cy="31680457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992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430060" y="5760083"/>
            <a:ext cx="24367567" cy="31680457"/>
          </a:xfrm>
        </p:spPr>
        <p:txBody>
          <a:bodyPr vert="eaVert" lIns="46800" tIns="46800" rIns="46800" bIns="46800"/>
          <a:lstStyle>
            <a:lvl1pPr marL="810260" indent="-810260">
              <a:spcAft>
                <a:spcPts val="1000"/>
              </a:spcAft>
              <a:defRPr spc="300"/>
            </a:lvl1pPr>
            <a:lvl2pPr marL="2430145" indent="-810260">
              <a:defRPr spc="300"/>
            </a:lvl2pPr>
            <a:lvl3pPr marL="4050030" indent="-810260">
              <a:defRPr spc="300"/>
            </a:lvl3pPr>
            <a:lvl4pPr marL="5669915" indent="-810260">
              <a:defRPr spc="300"/>
            </a:lvl4pPr>
            <a:lvl5pPr marL="7289800" indent="-81026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616851" y="3832496"/>
            <a:ext cx="29151149" cy="444478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616851" y="9388482"/>
            <a:ext cx="29151149" cy="299796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626418" y="39776321"/>
            <a:ext cx="7175373" cy="199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0938458" y="39776321"/>
            <a:ext cx="10523880" cy="199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3592627" y="39776321"/>
            <a:ext cx="7175373" cy="1995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9770" rtl="0" eaLnBrk="1" fontAlgn="auto" latinLnBrk="0" hangingPunct="1">
        <a:lnSpc>
          <a:spcPct val="100000"/>
        </a:lnSpc>
        <a:spcBef>
          <a:spcPct val="0"/>
        </a:spcBef>
        <a:buNone/>
        <a:defRPr sz="1275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63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2430145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703570" algn="l"/>
          <a:tab pos="5703570" algn="l"/>
          <a:tab pos="5703570" algn="l"/>
          <a:tab pos="5703570" algn="l"/>
        </a:tabLst>
        <a:defRPr sz="56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4050030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6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5669915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7289800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0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50090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97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6029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28110" y="986790"/>
            <a:ext cx="25302210" cy="8232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>
              <a:lnSpc>
                <a:spcPct val="150000"/>
              </a:lnSpc>
            </a:pPr>
            <a:r>
              <a:rPr lang="zh-CN" altLang="en-US" sz="8000" b="1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Loss-free and active optical negative-index metamaterials</a:t>
            </a:r>
            <a:r>
              <a:rPr lang="zh-CN" altLang="en-US" sz="4800" b="1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（title：Times New Roman，Bold）</a:t>
            </a:r>
            <a:endParaRPr lang="zh-CN" altLang="en-US" sz="6600" b="1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Author1</a:t>
            </a:r>
            <a:r>
              <a:rPr lang="zh-CN" altLang="en-US" sz="5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、</a:t>
            </a:r>
            <a:r>
              <a:rPr lang="en-US" altLang="zh-CN" sz="5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Author2</a:t>
            </a:r>
            <a:r>
              <a:rPr lang="zh-CN" altLang="en-US" sz="5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、</a:t>
            </a:r>
            <a:r>
              <a:rPr lang="en-US" altLang="zh-CN" sz="5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Author3</a:t>
            </a:r>
            <a:endParaRPr lang="en-US" altLang="zh-CN" sz="5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Harbin Institute of Technology (Shenzhen), China</a:t>
            </a:r>
            <a:endParaRPr lang="zh-CN" altLang="en-US" sz="5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40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Email: a3meta8th@126.com</a:t>
            </a:r>
            <a:endParaRPr lang="zh-CN" altLang="en-US" sz="540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（</a:t>
            </a:r>
            <a:r>
              <a:rPr lang="zh-CN" altLang="en-US" sz="48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Times New Roman</a:t>
            </a:r>
            <a:r>
              <a:rPr lang="zh-CN" altLang="en-US" sz="48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）</a:t>
            </a:r>
            <a:endParaRPr lang="zh-CN" altLang="en-US" sz="48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96355" y="9992360"/>
            <a:ext cx="22112605" cy="15081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5400">
                <a:solidFill>
                  <a:srgbClr val="FF0000"/>
                </a:solidFill>
              </a:rPr>
              <a:t>Poster format: 90 * 120CM, custom content layout，</a:t>
            </a:r>
            <a:r>
              <a:rPr lang="en-US" altLang="zh-CN" sz="5400">
                <a:solidFill>
                  <a:srgbClr val="FF0000"/>
                </a:solidFill>
              </a:rPr>
              <a:t>s</a:t>
            </a:r>
            <a:r>
              <a:rPr lang="zh-CN" altLang="en-US" sz="5400">
                <a:solidFill>
                  <a:srgbClr val="FF0000"/>
                </a:solidFill>
              </a:rPr>
              <a:t>end poster files in PDF format</a:t>
            </a:r>
            <a:endParaRPr lang="zh-CN" altLang="en-US" sz="540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MzI0N2ViYmY5M2NhZDQwYTg3YThiNDg4OGMzMDI1OD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WPS 演示</Application>
  <PresentationFormat>宽屏</PresentationFormat>
  <Paragraphs>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Times New Roman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听众</cp:lastModifiedBy>
  <cp:revision>163</cp:revision>
  <dcterms:created xsi:type="dcterms:W3CDTF">2019-06-19T02:08:00Z</dcterms:created>
  <dcterms:modified xsi:type="dcterms:W3CDTF">2024-05-15T05:40:50Z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C0C3AB33C9C74A84A6BF3FA34F180338_11</vt:lpwstr>
  </property>
</Properties>
</file>