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32399605" cy="43199685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6" userDrawn="1">
          <p15:clr>
            <a:srgbClr val="A4A3A4"/>
          </p15:clr>
        </p15:guide>
        <p15:guide id="2" pos="102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 showGuides="1">
      <p:cViewPr varScale="1">
        <p:scale>
          <a:sx n="99" d="100"/>
          <a:sy n="99" d="100"/>
        </p:scale>
        <p:origin x="84" y="582"/>
      </p:cViewPr>
      <p:guideLst>
        <p:guide orient="horz" pos="13606"/>
        <p:guide pos="10204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gs" Target="tags/tag64.xml"/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3185866" y="5760083"/>
            <a:ext cx="26041821" cy="16191729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2126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185866" y="22428040"/>
            <a:ext cx="26041821" cy="9275094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8505" spc="200"/>
            </a:lvl1pPr>
            <a:lvl2pPr marL="1619885" indent="0" algn="ctr">
              <a:buNone/>
              <a:defRPr sz="7085"/>
            </a:lvl2pPr>
            <a:lvl3pPr marL="3239770" indent="0" algn="ctr">
              <a:buNone/>
              <a:defRPr sz="6380"/>
            </a:lvl3pPr>
            <a:lvl4pPr marL="4860290" indent="0" algn="ctr">
              <a:buNone/>
              <a:defRPr sz="5670"/>
            </a:lvl4pPr>
            <a:lvl5pPr marL="6480175" indent="0" algn="ctr">
              <a:buNone/>
              <a:defRPr sz="5670"/>
            </a:lvl5pPr>
            <a:lvl6pPr marL="8100060" indent="0" algn="ctr">
              <a:buNone/>
              <a:defRPr sz="5670"/>
            </a:lvl6pPr>
            <a:lvl7pPr marL="9719945" indent="0" algn="ctr">
              <a:buNone/>
              <a:defRPr sz="5670"/>
            </a:lvl7pPr>
            <a:lvl8pPr marL="11339830" indent="0" algn="ctr">
              <a:buNone/>
              <a:defRPr sz="5670"/>
            </a:lvl8pPr>
            <a:lvl9pPr marL="12959715" indent="0" algn="ctr">
              <a:buNone/>
              <a:defRPr sz="567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1616851" y="4875661"/>
            <a:ext cx="29160716" cy="3453782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3185866" y="15647470"/>
            <a:ext cx="26041821" cy="641773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2126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3185866" y="22428040"/>
            <a:ext cx="26041821" cy="2970751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8505" spc="200"/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51" y="3832496"/>
            <a:ext cx="29151149" cy="444478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1616851" y="9388482"/>
            <a:ext cx="29151149" cy="29979645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5290642" y="24242239"/>
            <a:ext cx="20645940" cy="4830306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1559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5290642" y="29072545"/>
            <a:ext cx="20645940" cy="5465276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638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161988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2pPr>
            <a:lvl3pPr marL="323977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3pPr>
            <a:lvl4pPr marL="486029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4pPr>
            <a:lvl5pPr marL="648017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5pPr>
            <a:lvl6pPr marL="810006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6pPr>
            <a:lvl7pPr marL="971994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7pPr>
            <a:lvl8pPr marL="11339830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8pPr>
            <a:lvl9pPr marL="12959715" indent="0">
              <a:buNone/>
              <a:defRPr sz="567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51" y="3832496"/>
            <a:ext cx="29151149" cy="444478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1616851" y="9456514"/>
            <a:ext cx="13757582" cy="29911612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7039119" y="9456514"/>
            <a:ext cx="13757582" cy="29911612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51" y="3832496"/>
            <a:ext cx="29151149" cy="444478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616851" y="9002964"/>
            <a:ext cx="14197671" cy="2403814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708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1616851" y="11678908"/>
            <a:ext cx="14197671" cy="27689218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16571790" y="8955902"/>
            <a:ext cx="14197671" cy="2403814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7085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619885" indent="0">
              <a:buNone/>
              <a:defRPr sz="7085" b="1"/>
            </a:lvl2pPr>
            <a:lvl3pPr marL="3239770" indent="0">
              <a:buNone/>
              <a:defRPr sz="6380" b="1"/>
            </a:lvl3pPr>
            <a:lvl4pPr marL="4860290" indent="0">
              <a:buNone/>
              <a:defRPr sz="5670" b="1"/>
            </a:lvl4pPr>
            <a:lvl5pPr marL="6480175" indent="0">
              <a:buNone/>
              <a:defRPr sz="5670" b="1"/>
            </a:lvl5pPr>
            <a:lvl6pPr marL="8100060" indent="0">
              <a:buNone/>
              <a:defRPr sz="5670" b="1"/>
            </a:lvl6pPr>
            <a:lvl7pPr marL="9719945" indent="0">
              <a:buNone/>
              <a:defRPr sz="5670" b="1"/>
            </a:lvl7pPr>
            <a:lvl8pPr marL="11339830" indent="0">
              <a:buNone/>
              <a:defRPr sz="5670" b="1"/>
            </a:lvl8pPr>
            <a:lvl9pPr marL="12959715" indent="0">
              <a:buNone/>
              <a:defRPr sz="5670" b="1"/>
            </a:lvl9pPr>
          </a:lstStyle>
          <a:p>
            <a:pPr lvl="0"/>
            <a:r>
              <a:rPr lang="zh-CN" altLang="en-US" smtClean="0"/>
              <a:t>单击此处编辑文本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16571790" y="11678908"/>
            <a:ext cx="14197671" cy="27689218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616851" y="3832496"/>
            <a:ext cx="29151149" cy="4444788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616851" y="9796677"/>
            <a:ext cx="13907141" cy="2902719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670"/>
            </a:lvl1pPr>
          </a:lstStyle>
          <a:p>
            <a:pPr lvl="0"/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6876477" y="9796677"/>
            <a:ext cx="13891522" cy="2902719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567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27199447" y="5760083"/>
            <a:ext cx="2774478" cy="31680457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9920"/>
            </a:lvl1pPr>
          </a:lstStyle>
          <a:p>
            <a:pPr lvl="0"/>
            <a:r>
              <a:rPr lang="zh-CN" altLang="en-US" smtClean="0"/>
              <a:t>单击此处编辑标题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2430060" y="5760083"/>
            <a:ext cx="24367567" cy="31680457"/>
          </a:xfrm>
        </p:spPr>
        <p:txBody>
          <a:bodyPr vert="eaVert" lIns="46800" tIns="46800" rIns="46800" bIns="46800"/>
          <a:lstStyle>
            <a:lvl1pPr marL="810260" indent="-810260">
              <a:spcAft>
                <a:spcPts val="1000"/>
              </a:spcAft>
              <a:defRPr spc="300"/>
            </a:lvl1pPr>
            <a:lvl2pPr marL="2430145" indent="-810260">
              <a:defRPr spc="300"/>
            </a:lvl2pPr>
            <a:lvl3pPr marL="4050030" indent="-810260">
              <a:defRPr spc="300"/>
            </a:lvl3pPr>
            <a:lvl4pPr marL="5669915" indent="-810260">
              <a:defRPr spc="300"/>
            </a:lvl4pPr>
            <a:lvl5pPr marL="7289800" indent="-81026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1616851" y="3832496"/>
            <a:ext cx="29151149" cy="4444788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1616851" y="9388482"/>
            <a:ext cx="29151149" cy="29979645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1626418" y="39776321"/>
            <a:ext cx="7175373" cy="199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35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10938458" y="39776321"/>
            <a:ext cx="10523880" cy="199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35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23592627" y="39776321"/>
            <a:ext cx="7175373" cy="19956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3545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  <p:custDataLst>
      <p:tags r:id="rId17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39770" rtl="0" eaLnBrk="1" fontAlgn="auto" latinLnBrk="0" hangingPunct="1">
        <a:lnSpc>
          <a:spcPct val="100000"/>
        </a:lnSpc>
        <a:spcBef>
          <a:spcPct val="0"/>
        </a:spcBef>
        <a:buNone/>
        <a:defRPr sz="12755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+mj-lt"/>
          <a:ea typeface="+mj-ea"/>
          <a:cs typeface="+mj-cs"/>
        </a:defRPr>
      </a:lvl1pPr>
    </p:titleStyle>
    <p:bodyStyle>
      <a:lvl1pPr marL="810260" indent="-810260" algn="l" defTabSz="3239770" rtl="0" eaLnBrk="1" fontAlgn="auto" latinLnBrk="0" hangingPunct="1">
        <a:lnSpc>
          <a:spcPct val="130000"/>
        </a:lnSpc>
        <a:spcBef>
          <a:spcPts val="5"/>
        </a:spcBef>
        <a:spcAft>
          <a:spcPts val="1000"/>
        </a:spcAft>
        <a:buFont typeface="Arial" panose="020B0604020202020204" pitchFamily="34" charset="0"/>
        <a:buChar char="●"/>
        <a:defRPr sz="638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1pPr>
      <a:lvl2pPr marL="2430145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tabLst>
          <a:tab pos="5703570" algn="l"/>
          <a:tab pos="5703570" algn="l"/>
          <a:tab pos="5703570" algn="l"/>
          <a:tab pos="5703570" algn="l"/>
        </a:tabLst>
        <a:defRPr sz="56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2pPr>
      <a:lvl3pPr marL="4050030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600"/>
        </a:spcAft>
        <a:buFont typeface="Arial" panose="020B0604020202020204" pitchFamily="34" charset="0"/>
        <a:buChar char="●"/>
        <a:defRPr sz="567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3pPr>
      <a:lvl4pPr marL="5669915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Wingdings" panose="05000000000000000000" charset="0"/>
        <a:buChar char=""/>
        <a:defRPr sz="4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4pPr>
      <a:lvl5pPr marL="7289800" indent="-810260" algn="l" defTabSz="3239770" rtl="0" eaLnBrk="1" fontAlgn="auto" latinLnBrk="0" hangingPunct="1">
        <a:lnSpc>
          <a:spcPct val="120000"/>
        </a:lnSpc>
        <a:spcBef>
          <a:spcPts val="5"/>
        </a:spcBef>
        <a:spcAft>
          <a:spcPts val="300"/>
        </a:spcAft>
        <a:buFont typeface="Arial" panose="020B0604020202020204" pitchFamily="34" charset="0"/>
        <a:buChar char="•"/>
        <a:defRPr sz="496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+mn-lt"/>
          <a:ea typeface="+mn-ea"/>
          <a:cs typeface="+mn-cs"/>
        </a:defRPr>
      </a:lvl5pPr>
      <a:lvl6pPr marL="890968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1053020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2150090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3769975" indent="-810260" algn="l" defTabSz="3239770" rtl="0" eaLnBrk="1" latinLnBrk="0" hangingPunct="1">
        <a:lnSpc>
          <a:spcPct val="90000"/>
        </a:lnSpc>
        <a:spcBef>
          <a:spcPct val="356000"/>
        </a:spcBef>
        <a:buFont typeface="Arial" panose="020B0604020202020204" pitchFamily="34" charset="0"/>
        <a:buChar char="•"/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1pPr>
      <a:lvl2pPr marL="161988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2pPr>
      <a:lvl3pPr marL="323977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3pPr>
      <a:lvl4pPr marL="486029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4pPr>
      <a:lvl5pPr marL="648017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5pPr>
      <a:lvl6pPr marL="810006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6pPr>
      <a:lvl7pPr marL="971994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7pPr>
      <a:lvl8pPr marL="11339830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8pPr>
      <a:lvl9pPr marL="12959715" algn="l" defTabSz="3239770" rtl="0" eaLnBrk="1" latinLnBrk="0" hangingPunct="1">
        <a:defRPr sz="63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3928110" y="986790"/>
            <a:ext cx="25302210" cy="8232140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pPr algn="ctr">
              <a:lnSpc>
                <a:spcPct val="150000"/>
              </a:lnSpc>
            </a:pPr>
            <a:r>
              <a:rPr lang="zh-CN" altLang="en-US" sz="8000" b="1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Loss-free and active optical negative-index metamaterials</a:t>
            </a:r>
            <a:r>
              <a:rPr lang="zh-CN" altLang="en-US" sz="4800" b="1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（title：Times New Roman，Bold）</a:t>
            </a:r>
            <a:endParaRPr lang="zh-CN" altLang="en-US" sz="6600" b="1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en-US" altLang="zh-CN" sz="5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Author1</a:t>
            </a:r>
            <a:r>
              <a:rPr lang="zh-CN" altLang="en-US" sz="5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、</a:t>
            </a:r>
            <a:r>
              <a:rPr lang="en-US" altLang="zh-CN" sz="5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Author2</a:t>
            </a:r>
            <a:r>
              <a:rPr lang="zh-CN" altLang="en-US" sz="5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、</a:t>
            </a:r>
            <a:r>
              <a:rPr lang="en-US" altLang="zh-CN" sz="5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  <a:sym typeface="+mn-ea"/>
              </a:rPr>
              <a:t>Author3</a:t>
            </a:r>
            <a:endParaRPr lang="en-US" altLang="zh-CN" sz="5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Harbin Institute of Technology (Shenzhen), China</a:t>
            </a:r>
            <a:endParaRPr lang="zh-CN" altLang="en-US" sz="5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400"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Email: a3meta8th@126.com</a:t>
            </a:r>
            <a:endParaRPr lang="zh-CN" altLang="en-US" sz="5400"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48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（</a:t>
            </a:r>
            <a:r>
              <a:rPr lang="zh-CN" altLang="en-US" sz="48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  <a:sym typeface="+mn-ea"/>
              </a:rPr>
              <a:t>Times New Roman</a:t>
            </a:r>
            <a:r>
              <a:rPr lang="zh-CN" altLang="en-US" sz="4800">
                <a:latin typeface="Times New Roman" panose="02020603050405020304" charset="0"/>
                <a:ea typeface="微软雅黑" panose="020B0503020204020204" charset="-122"/>
                <a:cs typeface="Times New Roman" panose="02020603050405020304" charset="0"/>
              </a:rPr>
              <a:t>）</a:t>
            </a:r>
            <a:endParaRPr lang="zh-CN" altLang="en-US" sz="4800">
              <a:latin typeface="Times New Roman" panose="02020603050405020304" charset="0"/>
              <a:ea typeface="微软雅黑" panose="020B0503020204020204" charset="-122"/>
              <a:cs typeface="Times New Roman" panose="0202060305040502030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396355" y="9992360"/>
            <a:ext cx="22112605" cy="1508125"/>
          </a:xfrm>
          <a:prstGeom prst="rect">
            <a:avLst/>
          </a:prstGeom>
          <a:noFill/>
        </p:spPr>
        <p:txBody>
          <a:bodyPr wrap="square" rtlCol="0">
            <a:noAutofit/>
          </a:bodyPr>
          <a:p>
            <a:r>
              <a:rPr lang="zh-CN" altLang="en-US" sz="5400">
                <a:solidFill>
                  <a:srgbClr val="FF0000"/>
                </a:solidFill>
              </a:rPr>
              <a:t>Poster format: 90 * 120CM, custom content layout，</a:t>
            </a:r>
            <a:r>
              <a:rPr lang="en-US" altLang="zh-CN" sz="5400">
                <a:solidFill>
                  <a:srgbClr val="FF0000"/>
                </a:solidFill>
              </a:rPr>
              <a:t>s</a:t>
            </a:r>
            <a:r>
              <a:rPr lang="zh-CN" altLang="en-US" sz="5400">
                <a:solidFill>
                  <a:srgbClr val="FF0000"/>
                </a:solidFill>
              </a:rPr>
              <a:t>end poster files in PDF format</a:t>
            </a:r>
            <a:endParaRPr lang="zh-CN" altLang="en-US" sz="5400">
              <a:solidFill>
                <a:srgbClr val="FF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4.xml><?xml version="1.0" encoding="utf-8"?>
<p:tagLst xmlns:p="http://schemas.openxmlformats.org/presentationml/2006/main">
  <p:tag name="commondata" val="eyJoZGlkIjoiMzI0N2ViYmY5M2NhZDQwYTg3YThiNDg4OGMzMDI1ODIifQ==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WPS">
  <a:themeElements>
    <a:clrScheme name="WP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874CB"/>
      </a:accent1>
      <a:accent2>
        <a:srgbClr val="EE822F"/>
      </a:accent2>
      <a:accent3>
        <a:srgbClr val="F2BA02"/>
      </a:accent3>
      <a:accent4>
        <a:srgbClr val="75BD42"/>
      </a:accent4>
      <a:accent5>
        <a:srgbClr val="30C0B4"/>
      </a:accent5>
      <a:accent6>
        <a:srgbClr val="E54C5E"/>
      </a:accent6>
      <a:hlink>
        <a:srgbClr val="0026E5"/>
      </a:hlink>
      <a:folHlink>
        <a:srgbClr val="7E1FAD"/>
      </a:folHlink>
    </a:clrScheme>
    <a:fontScheme name="WPS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WPS">
      <a:fillStyleLst>
        <a:solidFill>
          <a:schemeClr val="phClr"/>
        </a:solidFill>
        <a:gradFill>
          <a:gsLst>
            <a:gs pos="0">
              <a:schemeClr val="phClr">
                <a:lumOff val="17500"/>
              </a:schemeClr>
            </a:gs>
            <a:gs pos="100000">
              <a:schemeClr val="phClr"/>
            </a:gs>
          </a:gsLst>
          <a:lin ang="2700000" scaled="0"/>
        </a:gradFill>
        <a:gradFill>
          <a:gsLst>
            <a:gs pos="0">
              <a:schemeClr val="phClr">
                <a:hueOff val="-2520000"/>
              </a:schemeClr>
            </a:gs>
            <a:gs pos="100000">
              <a:schemeClr val="phClr"/>
            </a:gs>
          </a:gsLst>
          <a:lin ang="27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gradFill>
            <a:gsLst>
              <a:gs pos="0">
                <a:schemeClr val="phClr">
                  <a:hueOff val="-4200000"/>
                </a:schemeClr>
              </a:gs>
              <a:gs pos="100000">
                <a:schemeClr val="phClr"/>
              </a:gs>
            </a:gsLst>
            <a:lin ang="2700000" scaled="1"/>
          </a:gradFill>
          <a:prstDash val="solid"/>
          <a:miter lim="800000"/>
        </a:ln>
      </a:lnStyleLst>
      <a:effectStyleLst>
        <a:effectStyle>
          <a:effectLst>
            <a:outerShdw blurRad="101600" dist="50800" dir="5400000" algn="ctr" rotWithShape="0">
              <a:schemeClr val="phClr">
                <a:alpha val="60000"/>
              </a:schemeClr>
            </a:outerShdw>
          </a:effectLst>
        </a:effectStyle>
        <a:effectStyle>
          <a:effectLst>
            <a:reflection stA="50000" endA="300" endPos="40000" dist="25400" dir="5400000" sy="-100000" algn="bl" rotWithShape="0"/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WPS 演示</Application>
  <PresentationFormat>宽屏</PresentationFormat>
  <Paragraphs>8</Paragraphs>
  <Slides>1</Slides>
  <Notes>4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宋体</vt:lpstr>
      <vt:lpstr>Wingdings</vt:lpstr>
      <vt:lpstr>Wingdings</vt:lpstr>
      <vt:lpstr>Times New Roman</vt:lpstr>
      <vt:lpstr>微软雅黑</vt:lpstr>
      <vt:lpstr>Arial Unicode MS</vt:lpstr>
      <vt:lpstr>Calibri</vt:lpstr>
      <vt:lpstr>WPS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听众</cp:lastModifiedBy>
  <cp:revision>163</cp:revision>
  <dcterms:created xsi:type="dcterms:W3CDTF">2019-06-19T02:08:00Z</dcterms:created>
  <dcterms:modified xsi:type="dcterms:W3CDTF">2024-05-15T05:40:50Z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2052-12.1.0.16729</vt:lpwstr>
  </property>
  <property fmtid="{D5CDD505-2E9C-101B-9397-08002B2CF9AE}" pid="3" name="ICV">
    <vt:lpwstr>C0C3AB33C9C74A84A6BF3FA34F180338_11</vt:lpwstr>
  </property>
</Properties>
</file>